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74" r:id="rId15"/>
    <p:sldId id="268" r:id="rId16"/>
    <p:sldId id="269" r:id="rId17"/>
    <p:sldId id="270" r:id="rId18"/>
    <p:sldId id="271" r:id="rId19"/>
    <p:sldId id="275" r:id="rId20"/>
    <p:sldId id="276" r:id="rId21"/>
    <p:sldId id="282" r:id="rId22"/>
    <p:sldId id="277" r:id="rId23"/>
    <p:sldId id="291" r:id="rId24"/>
    <p:sldId id="292" r:id="rId25"/>
    <p:sldId id="293" r:id="rId26"/>
    <p:sldId id="294" r:id="rId27"/>
    <p:sldId id="295" r:id="rId28"/>
    <p:sldId id="296" r:id="rId29"/>
    <p:sldId id="290" r:id="rId30"/>
    <p:sldId id="278" r:id="rId31"/>
    <p:sldId id="280" r:id="rId32"/>
    <p:sldId id="279" r:id="rId33"/>
    <p:sldId id="283" r:id="rId34"/>
    <p:sldId id="284" r:id="rId35"/>
    <p:sldId id="285" r:id="rId36"/>
    <p:sldId id="286" r:id="rId37"/>
    <p:sldId id="288" r:id="rId38"/>
    <p:sldId id="287" r:id="rId39"/>
    <p:sldId id="289" r:id="rId40"/>
    <p:sldId id="303" r:id="rId41"/>
    <p:sldId id="311" r:id="rId42"/>
    <p:sldId id="305" r:id="rId43"/>
    <p:sldId id="306" r:id="rId44"/>
    <p:sldId id="307" r:id="rId45"/>
    <p:sldId id="308" r:id="rId46"/>
    <p:sldId id="309" r:id="rId47"/>
    <p:sldId id="310" r:id="rId48"/>
    <p:sldId id="312" r:id="rId49"/>
    <p:sldId id="313" r:id="rId50"/>
    <p:sldId id="314" r:id="rId51"/>
    <p:sldId id="315" r:id="rId52"/>
    <p:sldId id="316" r:id="rId53"/>
    <p:sldId id="317" r:id="rId54"/>
    <p:sldId id="319" r:id="rId55"/>
    <p:sldId id="318" r:id="rId56"/>
    <p:sldId id="320" r:id="rId57"/>
    <p:sldId id="321" r:id="rId5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0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FEEAD-0DBE-374C-9ED1-3EF0A86B93FA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3EE34-FBAE-7C4E-9DF8-60FA56209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390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3EE34-FBAE-7C4E-9DF8-60FA5620999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26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3EE34-FBAE-7C4E-9DF8-60FA5620999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08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3EE34-FBAE-7C4E-9DF8-60FA5620999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22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3EE34-FBAE-7C4E-9DF8-60FA5620999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946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3EE34-FBAE-7C4E-9DF8-60FA5620999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989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3EE34-FBAE-7C4E-9DF8-60FA5620999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837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3EE34-FBAE-7C4E-9DF8-60FA5620999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85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F3EE34-FBAE-7C4E-9DF8-60FA5620999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77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9F68-E8D9-7847-8A1C-715FA2946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5C8C3-EAF6-0F43-90ED-220A68F82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8F596-E1D8-2745-A493-CD694685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1FEE9-03C7-7046-88E0-43C2105D1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DA29E-763B-BF42-A8CD-42C70A3A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46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9FA6-162F-BB4A-8C9C-8DAE1BC5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1B8F5-74F7-0548-9093-B22128801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95BBC-2E2F-BD40-BB60-775C732F6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256FD-6890-F546-AF14-077732703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BE498-2133-544A-B973-9D59D4F3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22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81A95-127E-1845-BDA6-CC827F0787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6875E-650D-504E-8D5D-619109C76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774E2-BDD2-7D43-9BCC-A0287F305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0D5E2-E8F6-A045-B1F6-3CEE58DD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9BD38-0B67-8B47-9925-2F58C25C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979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2266-50FD-174F-A45F-D1383235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AD9C-58AD-F341-AC2E-AA5669718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09CC1-1CA4-E349-898C-146F296C8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8F46F-88B4-9940-87EE-E7383D6B8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E99A0-0F23-A244-AFF9-BEE562CDF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90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F2B0-014F-BF4F-ABAC-2B5E198A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CBC0E-E569-394F-9BC3-A660F90EC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16D7F-FBB5-FA40-82F8-F9E43E635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67EC5-7FB2-6E4D-B099-76D9854E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29D68-EAC9-0843-AE93-17B30084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292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6A66-2366-5743-B1D7-94AB7C23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DA56B-FA48-0D41-B8F7-6AEC056BC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5C7D2-81C9-4F42-8795-F984BFF39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E0F86-CFCB-7C4F-954F-35CE1ACB9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BE9D5-E685-AC4F-A98B-0166A8A3B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8F18B-60F5-994E-8CD3-33F298C60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32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826D-F7C8-2C4C-9085-D7FB2049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05A4E-BBAE-5E47-BA14-1EA0A3AE8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130B9-E321-5548-8A93-AAAF3EF64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32468-41BD-E645-8E1F-28FF77EB9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4AA64-2E5A-6E4B-B2BA-7E337FC9E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F3D93-0774-9F41-BBF9-446D90BD0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4160B-C97B-324D-8675-0271A947E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085D5-D133-6747-B060-BD4BD099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868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7D57-37FB-F048-B590-51FB247A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25E25-AEF9-984F-9975-27F36794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5720C-8A4F-034F-BB10-0C03ED80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33695-A89E-2642-97C7-7CC9F1C0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81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C634B6-6D28-6747-924B-04A101063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BDAD5-BBF2-7A48-B2AD-F16447D0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52CEF-7DB9-F648-9130-0ADE8C63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38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9C37-13BA-2B45-A142-7F209467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1B349-8E9D-A140-802F-E170CFB5E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F945A-EC4C-B94D-A433-14CF5FD0F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56117-5684-AC4A-B20C-AC9DFF4E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389E3-E443-F346-A099-6B090330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3E09D-06DB-C84E-A435-9AA77FB1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31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02BC-7FA0-B94A-BEF3-9B30C07A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C6B010-BF7A-2A45-B974-DE855F504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07308-A74D-864B-BA4E-BC58774D8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D8BE6-D984-5748-B1C8-2646A112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26DAA-3B6F-334B-BFD1-B1DCB0E4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0DD15-C7EC-9E43-A090-1C4D8B22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29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A004A-7EB0-E243-B800-C5556EBB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3BE26-AC62-B64A-9A33-9D1DA00C9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8DE43-AE6E-4047-B57B-CD5136440C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1271F-A18E-944E-A8AA-79B126D5104C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66468-4E38-5445-A645-3B9374E4F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A807-7ECC-DF4B-A78D-5D3BD4CA7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37368-D048-A94D-BB10-D81898F29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36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agmentation_(computing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Fragmentation_(computing)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B566-9EBE-4341-8A4B-37EB8EAC3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Memory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5D954-1385-1D42-B792-AC3118189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Nicola </a:t>
            </a:r>
            <a:r>
              <a:rPr lang="en-GB" dirty="0" err="1"/>
              <a:t>Bicocchi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777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9BFF0-1098-6641-881A-9B072223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38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CA72A0-FEAE-DB48-ABC9-69A22F44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1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309223-F77A-AE42-A7BA-4FA50A620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7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C9ED1-E415-A041-A1D2-77CEC54D1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78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B566-9EBE-4341-8A4B-37EB8EAC3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Paging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6E7115-3283-144B-BB71-893431739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610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238C7-F873-C145-BE7C-923D4836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7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07AD1-FDC1-8F49-BA34-6BE5AB8D4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99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0DCFEF-831B-C348-88C6-FC2861E7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6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85E8B-0817-8649-A16F-714699D5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7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343166-A137-C947-AFA8-ECCD8F85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6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50B91-C902-A24D-BEE6-634467B19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388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1833696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A6471-83F1-5D48-89C0-9141CAE55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34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DE2B-EBA9-6D4B-8847-A87382CC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68651-03F0-4F4E-BA8B-E991ADAE5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Due to the rules governing memory allocation, more computer memory is sometimes allocated than is needed. </a:t>
            </a:r>
            <a:r>
              <a:rPr lang="en-GB" b="1" dirty="0"/>
              <a:t>For example, memory can only be provided to programs in chunks( multiple of 4) , and as a result if a program requests perhaps 29 bytes, it will actually get a chunk of 32 bytes. When this happens, the excess memory goes to waste. </a:t>
            </a:r>
            <a:r>
              <a:rPr lang="en-GB" dirty="0"/>
              <a:t>In this scenario, the unusable memory is contained within an allocated region. This arrangement, termed fixed partitions, suffers from inefficient memory use - any process, no matter how small, occupies an entire partition. This waste is called internal fragmentation.</a:t>
            </a:r>
          </a:p>
          <a:p>
            <a:pPr marL="0" indent="0">
              <a:buNone/>
            </a:pPr>
            <a:r>
              <a:rPr lang="it-IT" dirty="0">
                <a:hlinkClick r:id="rId3"/>
              </a:rPr>
              <a:t>https://en.wikipedia.org/wiki/Fragmentation_(computing)</a:t>
            </a:r>
            <a:endParaRPr lang="it-IT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21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B566-9EBE-4341-8A4B-37EB8EAC3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Virtual Memory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6E7115-3283-144B-BB71-893431739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02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8249ED-9EF0-B546-A8B0-24A383C0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51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8249ED-9EF0-B546-A8B0-24A383C0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8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A71B0-6ADE-7840-81BB-BC03C9A0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86A032-8D0C-6245-9DE7-74B8A6BD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1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F708A5-2B84-1F48-80B7-5169EAD8A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56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0E456-BDEE-AD43-8C61-6AE2A210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29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B566-9EBE-4341-8A4B-37EB8EAC3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Step by Step Behaviour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6E7115-3283-144B-BB71-893431739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23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71A80-0B2C-CB42-831E-82B72A58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9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F6820F-CC43-8042-981F-BFAB34C61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0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D77F9-AB87-C146-B278-D38BBE1A3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8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EF2CF-08CC-D249-A783-32D4E4E2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38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B566-9EBE-4341-8A4B-37EB8EAC3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MM in XV6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6E7115-3283-144B-BB71-893431739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557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E7A3C7-2D3D-774A-A739-0BC53E65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59D7E71-7A4C-6B4C-8467-7CB82C97B7BF}"/>
              </a:ext>
            </a:extLst>
          </p:cNvPr>
          <p:cNvSpPr/>
          <p:nvPr/>
        </p:nvSpPr>
        <p:spPr>
          <a:xfrm>
            <a:off x="3602516" y="1894902"/>
            <a:ext cx="3205909" cy="193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20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982580-2C3A-0947-8EFC-D16F1D3A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16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98E8D-AEF6-D943-A0A7-FB9D8BE4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99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E7A3C7-2D3D-774A-A739-0BC53E65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59D7E71-7A4C-6B4C-8467-7CB82C97B7BF}"/>
              </a:ext>
            </a:extLst>
          </p:cNvPr>
          <p:cNvSpPr/>
          <p:nvPr/>
        </p:nvSpPr>
        <p:spPr>
          <a:xfrm>
            <a:off x="6775374" y="1894902"/>
            <a:ext cx="3205909" cy="193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801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624C9F-564C-6441-A0A9-64FC3D1B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04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17922-ADD3-D44D-B88C-7B97B062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7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532CF-46BD-7849-A002-68700BB3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762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3989897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B566-9EBE-4341-8A4B-37EB8EAC3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MM in XV6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6E7115-3283-144B-BB71-893431739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More in detail</a:t>
            </a:r>
          </a:p>
        </p:txBody>
      </p:sp>
    </p:spTree>
    <p:extLst>
      <p:ext uri="{BB962C8B-B14F-4D97-AF65-F5344CB8AC3E}">
        <p14:creationId xmlns:p14="http://schemas.microsoft.com/office/powerpoint/2010/main" val="4241209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BD13CB-082A-EB47-A825-168CE0B2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80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982580-2C3A-0947-8EFC-D16F1D3A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62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98E8D-AEF6-D943-A0A7-FB9D8BE4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61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86F675-C969-A946-8B63-0260B9619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29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78509-A311-8E4C-ACDB-0ABFE8B19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79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B1450-616D-EE4A-B37B-3376CD5D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99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6F89D-4F02-E446-BB3D-A200DAF8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96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70AD13-E043-F340-AE68-8D1D5B8D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44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027EA-B691-A64D-9065-2CBAE119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1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8C56B-603D-9F43-ABC5-99644E19E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1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45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7DCD76-90EF-7247-8285-9C66C090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48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94C58-A8C7-F842-A74A-3BB4225F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77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B83BED-8461-ED44-8A6A-891A49B9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03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24923-3E30-C441-A8E0-6AB1E64C5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05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18B0C1-8635-4F45-A065-F0C249AB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0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8FE0A4-9B04-884B-AAF3-FA0468FB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5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F832C-8EC9-1841-8CC1-E6347A02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003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C07DC-F39F-014F-9602-281925E6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4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A6C2CB-4290-F244-977C-C7022956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44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5026D-EB5B-A94C-AB22-5CC32AB7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4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4869-2FC4-0948-BB2E-D7F5A807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Fragmentation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594F-E4F1-9343-AE14-96FAC3979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err="1"/>
              <a:t>External</a:t>
            </a:r>
            <a:r>
              <a:rPr lang="it-IT" sz="2000" dirty="0"/>
              <a:t> </a:t>
            </a:r>
            <a:r>
              <a:rPr lang="it-IT" sz="2000" dirty="0" err="1"/>
              <a:t>fragmentation</a:t>
            </a:r>
            <a:r>
              <a:rPr lang="it-IT" sz="2000" dirty="0"/>
              <a:t> </a:t>
            </a:r>
            <a:r>
              <a:rPr lang="it-IT" sz="2000" dirty="0" err="1"/>
              <a:t>arises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free </a:t>
            </a:r>
            <a:r>
              <a:rPr lang="it-IT" sz="2000" dirty="0" err="1"/>
              <a:t>memory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separated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small </a:t>
            </a:r>
            <a:r>
              <a:rPr lang="it-IT" sz="2000" dirty="0" err="1"/>
              <a:t>blocks</a:t>
            </a:r>
            <a:r>
              <a:rPr lang="it-IT" sz="2000" dirty="0"/>
              <a:t> and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interspersed</a:t>
            </a:r>
            <a:r>
              <a:rPr lang="it-IT" sz="2000" dirty="0"/>
              <a:t> by </a:t>
            </a:r>
            <a:r>
              <a:rPr lang="it-IT" sz="2000" dirty="0" err="1"/>
              <a:t>allocated</a:t>
            </a:r>
            <a:r>
              <a:rPr lang="it-IT" sz="2000" dirty="0"/>
              <a:t> </a:t>
            </a:r>
            <a:r>
              <a:rPr lang="it-IT" sz="2000" dirty="0" err="1"/>
              <a:t>memory</a:t>
            </a:r>
            <a:r>
              <a:rPr lang="it-IT" sz="2000" dirty="0"/>
              <a:t>.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weakness</a:t>
            </a:r>
            <a:r>
              <a:rPr lang="it-IT" sz="2000" dirty="0"/>
              <a:t> of </a:t>
            </a:r>
            <a:r>
              <a:rPr lang="it-IT" sz="2000" dirty="0" err="1"/>
              <a:t>certain</a:t>
            </a:r>
            <a:r>
              <a:rPr lang="it-IT" sz="2000" dirty="0"/>
              <a:t> </a:t>
            </a:r>
            <a:r>
              <a:rPr lang="it-IT" sz="2000" dirty="0" err="1"/>
              <a:t>storage</a:t>
            </a:r>
            <a:r>
              <a:rPr lang="it-IT" sz="2000" dirty="0"/>
              <a:t> </a:t>
            </a:r>
            <a:r>
              <a:rPr lang="it-IT" sz="2000" dirty="0" err="1"/>
              <a:t>allocation</a:t>
            </a:r>
            <a:r>
              <a:rPr lang="it-IT" sz="2000" dirty="0"/>
              <a:t> </a:t>
            </a:r>
            <a:r>
              <a:rPr lang="it-IT" sz="2000" dirty="0" err="1"/>
              <a:t>algorithms</a:t>
            </a:r>
            <a:r>
              <a:rPr lang="it-IT" sz="2000" dirty="0"/>
              <a:t>,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it-IT" sz="2000" dirty="0" err="1"/>
              <a:t>they</a:t>
            </a:r>
            <a:r>
              <a:rPr lang="it-IT" sz="2000" dirty="0"/>
              <a:t> </a:t>
            </a:r>
            <a:r>
              <a:rPr lang="it-IT" sz="2000" dirty="0" err="1"/>
              <a:t>fail</a:t>
            </a:r>
            <a:r>
              <a:rPr lang="it-IT" sz="2000" dirty="0"/>
              <a:t> to </a:t>
            </a:r>
            <a:r>
              <a:rPr lang="it-IT" sz="2000" dirty="0" err="1"/>
              <a:t>order</a:t>
            </a:r>
            <a:r>
              <a:rPr lang="it-IT" sz="2000" dirty="0"/>
              <a:t> </a:t>
            </a:r>
            <a:r>
              <a:rPr lang="it-IT" sz="2000" dirty="0" err="1"/>
              <a:t>memory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by </a:t>
            </a:r>
            <a:r>
              <a:rPr lang="it-IT" sz="2000" dirty="0" err="1"/>
              <a:t>programs</a:t>
            </a:r>
            <a:r>
              <a:rPr lang="it-IT" sz="2000" dirty="0"/>
              <a:t> </a:t>
            </a:r>
            <a:r>
              <a:rPr lang="it-IT" sz="2000" dirty="0" err="1"/>
              <a:t>efficiently</a:t>
            </a:r>
            <a:r>
              <a:rPr lang="it-IT" sz="2000" b="1" dirty="0"/>
              <a:t>. The </a:t>
            </a:r>
            <a:r>
              <a:rPr lang="it-IT" sz="2000" b="1" dirty="0" err="1"/>
              <a:t>result</a:t>
            </a:r>
            <a:r>
              <a:rPr lang="it-IT" sz="2000" b="1" dirty="0"/>
              <a:t> </a:t>
            </a:r>
            <a:r>
              <a:rPr lang="it-IT" sz="2000" b="1" dirty="0" err="1"/>
              <a:t>is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, </a:t>
            </a:r>
            <a:r>
              <a:rPr lang="it-IT" sz="2000" b="1" dirty="0" err="1"/>
              <a:t>although</a:t>
            </a:r>
            <a:r>
              <a:rPr lang="it-IT" sz="2000" b="1" dirty="0"/>
              <a:t> free </a:t>
            </a:r>
            <a:r>
              <a:rPr lang="it-IT" sz="2000" b="1" dirty="0" err="1"/>
              <a:t>storage</a:t>
            </a:r>
            <a:r>
              <a:rPr lang="it-IT" sz="2000" b="1" dirty="0"/>
              <a:t> </a:t>
            </a:r>
            <a:r>
              <a:rPr lang="it-IT" sz="2000" b="1" dirty="0" err="1"/>
              <a:t>is</a:t>
            </a:r>
            <a:r>
              <a:rPr lang="it-IT" sz="2000" b="1" dirty="0"/>
              <a:t> </a:t>
            </a:r>
            <a:r>
              <a:rPr lang="it-IT" sz="2000" b="1" dirty="0" err="1"/>
              <a:t>available</a:t>
            </a:r>
            <a:r>
              <a:rPr lang="it-IT" sz="2000" b="1" dirty="0"/>
              <a:t>,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is</a:t>
            </a:r>
            <a:r>
              <a:rPr lang="it-IT" sz="2000" b="1" dirty="0"/>
              <a:t> </a:t>
            </a:r>
            <a:r>
              <a:rPr lang="it-IT" sz="2000" b="1" dirty="0" err="1"/>
              <a:t>effectively</a:t>
            </a:r>
            <a:r>
              <a:rPr lang="it-IT" sz="2000" b="1" dirty="0"/>
              <a:t> </a:t>
            </a:r>
            <a:r>
              <a:rPr lang="it-IT" sz="2000" b="1" dirty="0" err="1"/>
              <a:t>unusable</a:t>
            </a:r>
            <a:r>
              <a:rPr lang="it-IT" sz="2000" b="1" dirty="0"/>
              <a:t> </a:t>
            </a:r>
            <a:r>
              <a:rPr lang="it-IT" sz="2000" b="1" dirty="0" err="1"/>
              <a:t>because</a:t>
            </a:r>
            <a:r>
              <a:rPr lang="it-IT" sz="2000" b="1" dirty="0"/>
              <a:t>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is</a:t>
            </a:r>
            <a:r>
              <a:rPr lang="it-IT" sz="2000" b="1" dirty="0"/>
              <a:t> </a:t>
            </a:r>
            <a:r>
              <a:rPr lang="it-IT" sz="2000" b="1" dirty="0" err="1"/>
              <a:t>divided</a:t>
            </a:r>
            <a:r>
              <a:rPr lang="it-IT" sz="2000" b="1" dirty="0"/>
              <a:t> </a:t>
            </a:r>
            <a:r>
              <a:rPr lang="it-IT" sz="2000" b="1" dirty="0" err="1"/>
              <a:t>into</a:t>
            </a:r>
            <a:r>
              <a:rPr lang="it-IT" sz="2000" b="1" dirty="0"/>
              <a:t> </a:t>
            </a:r>
            <a:r>
              <a:rPr lang="it-IT" sz="2000" b="1" dirty="0" err="1"/>
              <a:t>pieces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are </a:t>
            </a:r>
            <a:r>
              <a:rPr lang="it-IT" sz="2000" b="1" dirty="0" err="1"/>
              <a:t>too</a:t>
            </a:r>
            <a:r>
              <a:rPr lang="it-IT" sz="2000" b="1" dirty="0"/>
              <a:t> small </a:t>
            </a:r>
            <a:r>
              <a:rPr lang="it-IT" sz="2000" b="1" dirty="0" err="1"/>
              <a:t>individually</a:t>
            </a:r>
            <a:r>
              <a:rPr lang="it-IT" sz="2000" b="1" dirty="0"/>
              <a:t> to </a:t>
            </a:r>
            <a:r>
              <a:rPr lang="it-IT" sz="2000" b="1" dirty="0" err="1"/>
              <a:t>satisfy</a:t>
            </a:r>
            <a:r>
              <a:rPr lang="it-IT" sz="2000" b="1" dirty="0"/>
              <a:t> the </a:t>
            </a:r>
            <a:r>
              <a:rPr lang="it-IT" sz="2000" b="1" dirty="0" err="1"/>
              <a:t>demands</a:t>
            </a:r>
            <a:r>
              <a:rPr lang="it-IT" sz="2000" b="1" dirty="0"/>
              <a:t> of the </a:t>
            </a:r>
            <a:r>
              <a:rPr lang="it-IT" sz="2000" b="1" dirty="0" err="1"/>
              <a:t>application</a:t>
            </a:r>
            <a:r>
              <a:rPr lang="it-IT" sz="2000" b="1" dirty="0"/>
              <a:t>.</a:t>
            </a:r>
            <a:r>
              <a:rPr lang="it-IT" sz="2000" dirty="0"/>
              <a:t> The </a:t>
            </a:r>
            <a:r>
              <a:rPr lang="it-IT" sz="2000" dirty="0" err="1"/>
              <a:t>term</a:t>
            </a:r>
            <a:r>
              <a:rPr lang="it-IT" sz="2000" dirty="0"/>
              <a:t> "</a:t>
            </a:r>
            <a:r>
              <a:rPr lang="it-IT" sz="2000" dirty="0" err="1"/>
              <a:t>external</a:t>
            </a:r>
            <a:r>
              <a:rPr lang="it-IT" sz="2000" dirty="0"/>
              <a:t>" </a:t>
            </a:r>
            <a:r>
              <a:rPr lang="it-IT" sz="2000" dirty="0" err="1"/>
              <a:t>refers</a:t>
            </a:r>
            <a:r>
              <a:rPr lang="it-IT" sz="2000" dirty="0"/>
              <a:t> to the </a:t>
            </a:r>
            <a:r>
              <a:rPr lang="it-IT" sz="2000" dirty="0" err="1"/>
              <a:t>fact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the </a:t>
            </a:r>
            <a:r>
              <a:rPr lang="it-IT" sz="2000" dirty="0" err="1"/>
              <a:t>unusable</a:t>
            </a:r>
            <a:r>
              <a:rPr lang="it-IT" sz="2000" dirty="0"/>
              <a:t> </a:t>
            </a:r>
            <a:r>
              <a:rPr lang="it-IT" sz="2000" dirty="0" err="1"/>
              <a:t>storage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outside</a:t>
            </a:r>
            <a:r>
              <a:rPr lang="it-IT" sz="2000" dirty="0"/>
              <a:t> the </a:t>
            </a:r>
            <a:r>
              <a:rPr lang="it-IT" sz="2000" dirty="0" err="1"/>
              <a:t>allocated</a:t>
            </a:r>
            <a:r>
              <a:rPr lang="it-IT" sz="2000" dirty="0"/>
              <a:t> </a:t>
            </a:r>
            <a:r>
              <a:rPr lang="it-IT" sz="2000" dirty="0" err="1"/>
              <a:t>regions</a:t>
            </a:r>
            <a:r>
              <a:rPr lang="it-IT" sz="2000" dirty="0"/>
              <a:t>.</a:t>
            </a:r>
          </a:p>
          <a:p>
            <a:pPr marL="0" indent="0">
              <a:buNone/>
            </a:pPr>
            <a:r>
              <a:rPr lang="it-IT" sz="2000" dirty="0">
                <a:hlinkClick r:id="rId2"/>
              </a:rPr>
              <a:t>https://en.wikipedia.org/wiki/Fragmentation_(computing)</a:t>
            </a:r>
            <a:endParaRPr lang="it-IT" sz="20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AA41E-BB4B-1444-A128-10F254CE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96" y="4179142"/>
            <a:ext cx="10508204" cy="23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5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B566-9EBE-4341-8A4B-37EB8EAC3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Segmentation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6E7115-3283-144B-BB71-893431739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722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271</Words>
  <Application>Microsoft Macintosh PowerPoint</Application>
  <PresentationFormat>Widescreen</PresentationFormat>
  <Paragraphs>23</Paragraphs>
  <Slides>57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Memory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External Fragmentation</vt:lpstr>
      <vt:lpstr>Segmentation</vt:lpstr>
      <vt:lpstr>PowerPoint Presentation</vt:lpstr>
      <vt:lpstr>PowerPoint Presentation</vt:lpstr>
      <vt:lpstr>PowerPoint Presentation</vt:lpstr>
      <vt:lpstr>PowerPoint Presentation</vt:lpstr>
      <vt:lpstr>Paging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Internal Fragmentation</vt:lpstr>
      <vt:lpstr>Virtual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by Step Behaviour</vt:lpstr>
      <vt:lpstr>PowerPoint Presentation</vt:lpstr>
      <vt:lpstr>PowerPoint Presentation</vt:lpstr>
      <vt:lpstr>PowerPoint Presentation</vt:lpstr>
      <vt:lpstr>MM in XV6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MM in XV6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Management</dc:title>
  <dc:creator>Microsoft Office User</dc:creator>
  <cp:lastModifiedBy>Microsoft Office User</cp:lastModifiedBy>
  <cp:revision>11</cp:revision>
  <dcterms:created xsi:type="dcterms:W3CDTF">2019-12-11T19:49:07Z</dcterms:created>
  <dcterms:modified xsi:type="dcterms:W3CDTF">2019-12-11T22:37:10Z</dcterms:modified>
</cp:coreProperties>
</file>